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8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AEE3"/>
    <a:srgbClr val="5E73D9"/>
    <a:srgbClr val="324B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52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52D5B-FEBD-4B45-887E-245B0EBB656B}" type="datetimeFigureOut">
              <a:rPr lang="ru-RU" smtClean="0"/>
              <a:t>09.04.2017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A5190-D1AB-D54F-8B67-5BB730BAA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566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chemeClr val="accent5">
                <a:lumMod val="50000"/>
              </a:schemeClr>
            </a:gs>
            <a:gs pos="100000">
              <a:schemeClr val="accent5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35D1-EDD6-2548-9432-47441DCB4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739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35D1-EDD6-2548-9432-47441DCB4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2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Contact ICF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35D1-EDD6-2548-9432-47441DCB4A1D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55127" y="1728785"/>
            <a:ext cx="3040099" cy="1351155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457201" y="3315691"/>
            <a:ext cx="82296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5"/>
                </a:solidFill>
              </a:rPr>
              <a:t>2365 Harrodsburg Road, Suite A325</a:t>
            </a:r>
          </a:p>
          <a:p>
            <a:pPr algn="ctr"/>
            <a:r>
              <a:rPr lang="en-US" sz="2800" dirty="0" smtClean="0">
                <a:solidFill>
                  <a:schemeClr val="accent5"/>
                </a:solidFill>
              </a:rPr>
              <a:t>Lexington, KY 40504</a:t>
            </a:r>
          </a:p>
          <a:p>
            <a:pPr algn="ctr"/>
            <a:r>
              <a:rPr lang="en-US" sz="2800" dirty="0" smtClean="0">
                <a:solidFill>
                  <a:schemeClr val="accent5"/>
                </a:solidFill>
              </a:rPr>
              <a:t>888.423.3131</a:t>
            </a:r>
          </a:p>
          <a:p>
            <a:pPr algn="ctr"/>
            <a:endParaRPr lang="en-US" sz="2800" dirty="0" smtClean="0">
              <a:solidFill>
                <a:schemeClr val="accent5"/>
              </a:solidFill>
            </a:endParaRPr>
          </a:p>
          <a:p>
            <a:pPr algn="ctr"/>
            <a:r>
              <a:rPr lang="en-US" sz="2800" b="1" dirty="0" err="1" smtClean="0">
                <a:solidFill>
                  <a:schemeClr val="accent5"/>
                </a:solidFill>
              </a:rPr>
              <a:t>Coachfederation.org</a:t>
            </a:r>
            <a:endParaRPr lang="en-US" sz="2800" b="1" dirty="0" smtClean="0">
              <a:solidFill>
                <a:schemeClr val="accent5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021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3457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14276"/>
            <a:ext cx="6400800" cy="132452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35D1-EDD6-2548-9432-47441DCB4A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51475" y="727212"/>
            <a:ext cx="2897670" cy="1287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955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35D1-EDD6-2548-9432-47441DCB4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86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53000">
              <a:schemeClr val="bg2">
                <a:tint val="45000"/>
                <a:shade val="99000"/>
                <a:satMod val="350000"/>
              </a:schemeClr>
            </a:gs>
            <a:gs pos="100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35D1-EDD6-2548-9432-47441DCB4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019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35D1-EDD6-2548-9432-47441DCB4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272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35D1-EDD6-2548-9432-47441DCB4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737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35D1-EDD6-2548-9432-47441DCB4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923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35D1-EDD6-2548-9432-47441DCB4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3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35D1-EDD6-2548-9432-47441DCB4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948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GD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C35D1-EDD6-2548-9432-47441DCB4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35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0" r:id="rId3"/>
    <p:sldLayoutId id="214748366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7" r:id="rId10"/>
    <p:sldLayoutId id="214748366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xxxxx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9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5726"/>
            <a:ext cx="8229600" cy="102713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xxx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" y="1394743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xxx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433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FTemplate">
  <a:themeElements>
    <a:clrScheme name="Custom 3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39B38"/>
      </a:accent1>
      <a:accent2>
        <a:srgbClr val="637DBC"/>
      </a:accent2>
      <a:accent3>
        <a:srgbClr val="83A240"/>
      </a:accent3>
      <a:accent4>
        <a:srgbClr val="8FC8C3"/>
      </a:accent4>
      <a:accent5>
        <a:srgbClr val="30398D"/>
      </a:accent5>
      <a:accent6>
        <a:srgbClr val="373E43"/>
      </a:accent6>
      <a:hlink>
        <a:srgbClr val="E39B38"/>
      </a:hlink>
      <a:folHlink>
        <a:srgbClr val="E3AF3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ICFTemplate.potx</Template>
  <TotalTime>7445</TotalTime>
  <Words>4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ICFTemplate</vt:lpstr>
      <vt:lpstr>xxxxx</vt:lpstr>
      <vt:lpstr>xxx</vt:lpstr>
    </vt:vector>
  </TitlesOfParts>
  <Company>Associations International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Associations International</dc:creator>
  <cp:lastModifiedBy>Andrey Evdokimov</cp:lastModifiedBy>
  <cp:revision>194</cp:revision>
  <dcterms:created xsi:type="dcterms:W3CDTF">2014-05-05T13:33:49Z</dcterms:created>
  <dcterms:modified xsi:type="dcterms:W3CDTF">2017-04-09T09:55:15Z</dcterms:modified>
</cp:coreProperties>
</file>